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8"/>
  </p:notesMasterIdLst>
  <p:sldIdLst>
    <p:sldId id="256" r:id="rId2"/>
    <p:sldId id="403" r:id="rId3"/>
    <p:sldId id="471" r:id="rId4"/>
    <p:sldId id="548" r:id="rId5"/>
    <p:sldId id="499" r:id="rId6"/>
    <p:sldId id="508" r:id="rId7"/>
    <p:sldId id="520" r:id="rId8"/>
    <p:sldId id="509" r:id="rId9"/>
    <p:sldId id="510" r:id="rId10"/>
    <p:sldId id="549" r:id="rId11"/>
    <p:sldId id="530" r:id="rId12"/>
    <p:sldId id="531" r:id="rId13"/>
    <p:sldId id="512" r:id="rId14"/>
    <p:sldId id="533" r:id="rId15"/>
    <p:sldId id="553" r:id="rId16"/>
    <p:sldId id="536" r:id="rId17"/>
    <p:sldId id="535" r:id="rId18"/>
    <p:sldId id="560" r:id="rId19"/>
    <p:sldId id="538" r:id="rId20"/>
    <p:sldId id="540" r:id="rId21"/>
    <p:sldId id="561" r:id="rId22"/>
    <p:sldId id="541" r:id="rId23"/>
    <p:sldId id="559" r:id="rId24"/>
    <p:sldId id="562" r:id="rId25"/>
    <p:sldId id="542" r:id="rId26"/>
    <p:sldId id="544" r:id="rId27"/>
    <p:sldId id="563" r:id="rId28"/>
    <p:sldId id="545" r:id="rId29"/>
    <p:sldId id="546" r:id="rId30"/>
    <p:sldId id="547" r:id="rId31"/>
    <p:sldId id="554" r:id="rId32"/>
    <p:sldId id="555" r:id="rId33"/>
    <p:sldId id="566" r:id="rId34"/>
    <p:sldId id="565" r:id="rId35"/>
    <p:sldId id="567" r:id="rId36"/>
    <p:sldId id="568" r:id="rId37"/>
    <p:sldId id="569" r:id="rId38"/>
    <p:sldId id="570" r:id="rId39"/>
    <p:sldId id="571" r:id="rId40"/>
    <p:sldId id="572" r:id="rId41"/>
    <p:sldId id="573" r:id="rId42"/>
    <p:sldId id="564" r:id="rId43"/>
    <p:sldId id="557" r:id="rId44"/>
    <p:sldId id="556" r:id="rId45"/>
    <p:sldId id="558" r:id="rId46"/>
    <p:sldId id="550" r:id="rId4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9E60B8"/>
    <a:srgbClr val="41719C"/>
    <a:srgbClr val="EF7D1D"/>
    <a:srgbClr val="CAA0C9"/>
    <a:srgbClr val="D4EBE9"/>
    <a:srgbClr val="C14026"/>
    <a:srgbClr val="5AB88F"/>
    <a:srgbClr val="57A2C5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88"/>
    <p:restoredTop sz="96911" autoAdjust="0"/>
  </p:normalViewPr>
  <p:slideViewPr>
    <p:cSldViewPr snapToGrid="0" snapToObjects="1">
      <p:cViewPr varScale="1">
        <p:scale>
          <a:sx n="137" d="100"/>
          <a:sy n="137" d="100"/>
        </p:scale>
        <p:origin x="208" y="4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14.06.18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275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258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977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18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4073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2649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7265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1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821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230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38137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800599" y="0"/>
            <a:ext cx="9957039" cy="6059721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04660" y="206679"/>
            <a:ext cx="10216241" cy="4337227"/>
            <a:chOff x="-303091" y="-36785"/>
            <a:chExt cx="10216241" cy="4337227"/>
          </a:xfrm>
        </p:grpSpPr>
        <p:sp>
          <p:nvSpPr>
            <p:cNvPr id="3" name="Rechteck 2"/>
            <p:cNvSpPr/>
            <p:nvPr/>
          </p:nvSpPr>
          <p:spPr>
            <a:xfrm>
              <a:off x="-303091" y="798518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00332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79269" y="3129337"/>
              <a:ext cx="8433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2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9548" y="603416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7" y="2636022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Für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82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Authentifzierung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React</a:t>
            </a:r>
            <a:r>
              <a:rPr lang="de-DE" dirty="0"/>
              <a:t>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1385357" y="3166374"/>
            <a:ext cx="713528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Queries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BEER_PAGE_QUERY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variables={{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20609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7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52775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als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462578" y="420867"/>
            <a:ext cx="4980851" cy="57554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Bock auf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Entwicklung in HH? 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http://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bit.ly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eos-react-developer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Weitere Features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Paginierung /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Daten nachladen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Aktualisierung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automatisch neue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Typ-Sicherheit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</p:txBody>
      </p:sp>
    </p:spTree>
    <p:extLst>
      <p:ext uri="{BB962C8B-B14F-4D97-AF65-F5344CB8AC3E}">
        <p14:creationId xmlns:p14="http://schemas.microsoft.com/office/powerpoint/2010/main" val="4086019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2312014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68580" y="352676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EE965F-D39B-7B4C-A926-2DA689328840}"/>
              </a:ext>
            </a:extLst>
          </p:cNvPr>
          <p:cNvSpPr/>
          <p:nvPr/>
        </p:nvSpPr>
        <p:spPr>
          <a:xfrm>
            <a:off x="68580" y="4549155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Typ-Sichere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codegen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Generiert Typen für Flow und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vom Server geladen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schon beim Generieren erkannt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2731770" y="2670342"/>
            <a:ext cx="697103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Variable "$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"String"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position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expecting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"ID".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BeerPage.tsx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Cannot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alc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on type "Beer".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217775-80E0-7246-9724-5DAE8ECEB0A9}"/>
              </a:ext>
            </a:extLst>
          </p:cNvPr>
          <p:cNvSpPr/>
          <p:nvPr/>
        </p:nvSpPr>
        <p:spPr>
          <a:xfrm>
            <a:off x="203200" y="4021200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Falscher Typ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3632C0-BECA-B04E-AD49-DBB676BCACEB}"/>
              </a:ext>
            </a:extLst>
          </p:cNvPr>
          <p:cNvSpPr/>
          <p:nvPr/>
        </p:nvSpPr>
        <p:spPr>
          <a:xfrm>
            <a:off x="203200" y="5994329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Unbekanntes Feld</a:t>
            </a: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verändern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280889" y="3166374"/>
            <a:ext cx="934422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Mutations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1734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3701F7-2458-3E4C-9A81-6032049E41C0}"/>
              </a:ext>
            </a:extLst>
          </p:cNvPr>
          <p:cNvSpPr/>
          <p:nvPr/>
        </p:nvSpPr>
        <p:spPr>
          <a:xfrm>
            <a:off x="203200" y="361173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770547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endParaRPr lang="de-DE" sz="1625" b="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64555D9-C340-D842-AF87-D40FBEC6DF50}"/>
              </a:ext>
            </a:extLst>
          </p:cNvPr>
          <p:cNvSpPr/>
          <p:nvPr/>
        </p:nvSpPr>
        <p:spPr>
          <a:xfrm>
            <a:off x="93249" y="385176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Komponente</a:t>
            </a:r>
          </a:p>
        </p:txBody>
      </p:sp>
    </p:spTree>
    <p:extLst>
      <p:ext uri="{BB962C8B-B14F-4D97-AF65-F5344CB8AC3E}">
        <p14:creationId xmlns:p14="http://schemas.microsoft.com/office/powerpoint/2010/main" val="9331895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onSubmit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 mit Apollo</a:t>
            </a: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bedeutet "</a:t>
            </a:r>
            <a:r>
              <a:rPr lang="de-DE" dirty="0" err="1"/>
              <a:t>Local</a:t>
            </a:r>
            <a:r>
              <a:rPr lang="de-DE" dirty="0"/>
              <a:t>" Data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722E5D8-BF66-0B4E-A686-487639AF2BC1}"/>
              </a:ext>
            </a:extLst>
          </p:cNvPr>
          <p:cNvSpPr txBox="1"/>
          <p:nvPr/>
        </p:nvSpPr>
        <p:spPr>
          <a:xfrm>
            <a:off x="2811780" y="2811780"/>
            <a:ext cx="47552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Im Gegensatz zu remote,</a:t>
            </a:r>
          </a:p>
          <a:p>
            <a:r>
              <a:rPr lang="de-DE" dirty="0"/>
              <a:t>zentrale Daten, </a:t>
            </a:r>
          </a:p>
          <a:p>
            <a:r>
              <a:rPr lang="de-DE" dirty="0"/>
              <a:t>die, die man in </a:t>
            </a:r>
            <a:r>
              <a:rPr lang="de-DE" dirty="0" err="1"/>
              <a:t>Redux</a:t>
            </a:r>
            <a:r>
              <a:rPr lang="de-DE" dirty="0"/>
              <a:t> in den Store ballern würde</a:t>
            </a:r>
          </a:p>
        </p:txBody>
      </p:sp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Local</a:t>
            </a:r>
            <a:r>
              <a:rPr lang="de-DE" dirty="0"/>
              <a:t> Data in der Beer Rating App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727348-71E3-7049-8529-E5A3E5F9B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917" y="1017316"/>
            <a:ext cx="6742167" cy="5553691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C7BE1B2-83AF-BF4F-BBBA-BB65251262FA}"/>
              </a:ext>
            </a:extLst>
          </p:cNvPr>
          <p:cNvSpPr/>
          <p:nvPr/>
        </p:nvSpPr>
        <p:spPr>
          <a:xfrm>
            <a:off x="148254" y="2651483"/>
            <a:ext cx="1577676" cy="369332"/>
          </a:xfrm>
          <a:prstGeom prst="rect">
            <a:avLst/>
          </a:prstGeom>
          <a:solidFill>
            <a:srgbClr val="CAA0C9"/>
          </a:solidFill>
        </p:spPr>
        <p:txBody>
          <a:bodyPr wrap="non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rPr>
              <a:t>currentBeerId</a:t>
            </a:r>
            <a:r>
              <a:rPr lang="de-DE" dirty="0"/>
              <a:t> 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10966573-B324-E84D-BCDF-0BFEB8E2A5C0}"/>
              </a:ext>
            </a:extLst>
          </p:cNvPr>
          <p:cNvCxnSpPr>
            <a:cxnSpLocks/>
          </p:cNvCxnSpPr>
          <p:nvPr/>
        </p:nvCxnSpPr>
        <p:spPr>
          <a:xfrm>
            <a:off x="1725930" y="2782572"/>
            <a:ext cx="1520190" cy="280670"/>
          </a:xfrm>
          <a:prstGeom prst="straightConnector1">
            <a:avLst/>
          </a:prstGeom>
          <a:ln w="825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001A6C-E0C4-3440-BC24-2633BFC40FB0}"/>
              </a:ext>
            </a:extLst>
          </p:cNvPr>
          <p:cNvCxnSpPr>
            <a:cxnSpLocks/>
          </p:cNvCxnSpPr>
          <p:nvPr/>
        </p:nvCxnSpPr>
        <p:spPr>
          <a:xfrm>
            <a:off x="1717711" y="3009664"/>
            <a:ext cx="351119" cy="784497"/>
          </a:xfrm>
          <a:prstGeom prst="straightConnector1">
            <a:avLst/>
          </a:prstGeom>
          <a:ln w="825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7956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&lt;Query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={BEER_RATING_APP_QUERY}&gt;...&lt;/Query&gt;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lesen –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Abfragen mit @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liest Daten aus dem lokalen Cache, nicht vom Server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529268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 lokalem Cache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4C2829-16D2-9644-8C9D-B6CD6173A5CC}"/>
              </a:ext>
            </a:extLst>
          </p:cNvPr>
          <p:cNvSpPr/>
          <p:nvPr/>
        </p:nvSpPr>
        <p:spPr>
          <a:xfrm>
            <a:off x="203199" y="42906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vom Server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198" y="626937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</p:spTree>
    <p:extLst>
      <p:ext uri="{BB962C8B-B14F-4D97-AF65-F5344CB8AC3E}">
        <p14:creationId xmlns:p14="http://schemas.microsoft.com/office/powerpoint/2010/main" val="1719340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129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200" y="485205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E6065C-CE78-EB49-B86F-6A3F6103DDE3}"/>
              </a:ext>
            </a:extLst>
          </p:cNvPr>
          <p:cNvSpPr/>
          <p:nvPr/>
        </p:nvSpPr>
        <p:spPr>
          <a:xfrm>
            <a:off x="2897506" y="485205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={SET_CURRENT_BEER_ID_MUTATION}&gt;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&lt;div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onClick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={() =&gt;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({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variables: {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newBeerId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beer.id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}&gt;...&lt;/div&gt;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</p:txBody>
      </p:sp>
    </p:spTree>
    <p:extLst>
      <p:ext uri="{BB962C8B-B14F-4D97-AF65-F5344CB8AC3E}">
        <p14:creationId xmlns:p14="http://schemas.microsoft.com/office/powerpoint/2010/main" val="41665316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zurzeit nur für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92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const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"B1"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Default-Werte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Vorbelegung für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je nach Fachlichkeit</a:t>
            </a:r>
          </a:p>
        </p:txBody>
      </p:sp>
    </p:spTree>
    <p:extLst>
      <p:ext uri="{BB962C8B-B14F-4D97-AF65-F5344CB8AC3E}">
        <p14:creationId xmlns:p14="http://schemas.microsoft.com/office/powerpoint/2010/main" val="16770539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Liefern einen Wert für ein 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2540733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defaults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clientState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typeDefs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</a:t>
            </a:r>
            <a:endParaRPr lang="de-DE" sz="1625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Lokalen State beim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bekannt 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2080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127534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setDraftRatingForBeer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(_,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(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// bestehende Daten auslesen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GetDraftRatings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`;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cache.readQuery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[] };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console.log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let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false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__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typename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previous.draftRatings.map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prevDraft.id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true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(!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newDraftRatings.push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Komplexe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...da wird's komplex!</a:t>
            </a:r>
          </a:p>
        </p:txBody>
      </p:sp>
    </p:spTree>
    <p:extLst>
      <p:ext uri="{BB962C8B-B14F-4D97-AF65-F5344CB8AC3E}">
        <p14:creationId xmlns:p14="http://schemas.microsoft.com/office/powerpoint/2010/main" val="27906190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State in der Beer Rating App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Guter Client, aber...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Query, Mutation und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Type-Generator hat Schwächen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extreme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Fehler? wo Doku?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nicht alles ist getypt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Update-Funktionen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time-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traveling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 mit Cache umständlich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einfacher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640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State in der Beer Rating App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Guter Client, aber...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Query, Mutation und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Type-Generator hat Schwächen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extreme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Fehler? wo Doku?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nicht alles ist getypt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Update-Funktionen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time-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traveling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 mit Cache umständlich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Reducern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einfacher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State in der Beer Rating App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Fazit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eigene Anwendungen sind die gewöhnlichen Features gut nutzbar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Query, Mutation,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lokaler State eingeschränkt möglich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fehlt noch Doku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einfacherere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Persönlich finde ich es nicht sinnvoll, per GQL auf den GQL Cache zuzugreifen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Nachwievor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gilt: lokaler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-State ist erlaubt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Verwendung wäre im Beispiel womöglich sogar besser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Pendant zu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reselect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fehlt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Möglichkeit, gelesenes Schema zu transformieren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vielleicht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so mächtig wie JS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5A15D8E-08DE-784F-8731-768E73A0F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2243703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6" name="Rechteck 5"/>
          <p:cNvSpPr/>
          <p:nvPr/>
        </p:nvSpPr>
        <p:spPr>
          <a:xfrm>
            <a:off x="117415" y="4877279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4620CE7-19A3-0D43-85D9-168630BFA498}"/>
              </a:ext>
            </a:extLst>
          </p:cNvPr>
          <p:cNvSpPr txBox="1"/>
          <p:nvPr/>
        </p:nvSpPr>
        <p:spPr>
          <a:xfrm>
            <a:off x="429768" y="2020824"/>
            <a:ext cx="1647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Streichkandidat</a:t>
            </a:r>
          </a:p>
        </p:txBody>
      </p:sp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2346</Words>
  <Application>Microsoft Macintosh PowerPoint</Application>
  <PresentationFormat>A4-Papier (210 x 297 mm)</PresentationFormat>
  <Paragraphs>585</Paragraphs>
  <Slides>46</Slides>
  <Notes>32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46</vt:i4>
      </vt:variant>
    </vt:vector>
  </HeadingPairs>
  <TitlesOfParts>
    <vt:vector size="57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PowerPoint-Präsentation</vt:lpstr>
      <vt:lpstr>Source (TypeScript): https://bit.ly/fullstack-graphql-example</vt:lpstr>
      <vt:lpstr>http://localhost:9000</vt:lpstr>
      <vt:lpstr>Beispiel: Intellij IDEA</vt:lpstr>
      <vt:lpstr>query Language</vt:lpstr>
      <vt:lpstr>query Language: Operations</vt:lpstr>
      <vt:lpstr>query Language: Mutations</vt:lpstr>
      <vt:lpstr>mit Apollo und React</vt:lpstr>
      <vt:lpstr>Apollo Für React</vt:lpstr>
      <vt:lpstr>Schritt 1: Erzeugen des Clients und Providers</vt:lpstr>
      <vt:lpstr>Schritt 1: Erzeugen des Clients und Providers</vt:lpstr>
      <vt:lpstr>in React Apollo</vt:lpstr>
      <vt:lpstr>Queries</vt:lpstr>
      <vt:lpstr>Queries</vt:lpstr>
      <vt:lpstr>Queries</vt:lpstr>
      <vt:lpstr>Queries</vt:lpstr>
      <vt:lpstr>Queries</vt:lpstr>
      <vt:lpstr>Queries</vt:lpstr>
      <vt:lpstr>Typ-sichere Verwendung</vt:lpstr>
      <vt:lpstr>Beispiel: Typ-Sichere Queries</vt:lpstr>
      <vt:lpstr>Daten verändern</vt:lpstr>
      <vt:lpstr>Mutations</vt:lpstr>
      <vt:lpstr>Mutations</vt:lpstr>
      <vt:lpstr>Mutations</vt:lpstr>
      <vt:lpstr>Schritt 3: Mutations</vt:lpstr>
      <vt:lpstr>Schritt 3: Mutations</vt:lpstr>
      <vt:lpstr>Schritt 3: Mutations</vt:lpstr>
      <vt:lpstr>Local Data mit Apollo</vt:lpstr>
      <vt:lpstr>Was bedeutet "Local" Data</vt:lpstr>
      <vt:lpstr>Beispiel: Local Data in der Beer Rating App</vt:lpstr>
      <vt:lpstr>Lokaler State</vt:lpstr>
      <vt:lpstr>Lokaler State</vt:lpstr>
      <vt:lpstr>Lokaler State</vt:lpstr>
      <vt:lpstr>Lokaler State</vt:lpstr>
      <vt:lpstr>Lokaler State</vt:lpstr>
      <vt:lpstr>Lokaler State</vt:lpstr>
      <vt:lpstr>Lokaler State</vt:lpstr>
      <vt:lpstr>Lokaler State</vt:lpstr>
      <vt:lpstr>Local State in der Beer Rating App</vt:lpstr>
      <vt:lpstr>Fazit und Bewertung</vt:lpstr>
      <vt:lpstr>Local State in der Beer Rating App</vt:lpstr>
      <vt:lpstr>Local State in der Beer Rating App</vt:lpstr>
      <vt:lpstr>HTTPS://NILSHARTMANN.NET | @nilshartmann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532</cp:revision>
  <cp:lastPrinted>2018-05-30T19:37:50Z</cp:lastPrinted>
  <dcterms:created xsi:type="dcterms:W3CDTF">2016-03-28T15:59:53Z</dcterms:created>
  <dcterms:modified xsi:type="dcterms:W3CDTF">2018-06-14T20:05:30Z</dcterms:modified>
</cp:coreProperties>
</file>

<file path=docProps/thumbnail.jpeg>
</file>